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44" d="100"/>
          <a:sy n="44" d="100"/>
        </p:scale>
        <p:origin x="1372"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3/27/2023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1653676" y="2429954"/>
            <a:ext cx="7930031" cy="199809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name="SPW 6.0 Graph" r:id="rId3" imgW="5650992" imgH="4233672" progId="">
                  <p:embed/>
                </p:oleObj>
              </mc:Choice>
              <mc:Fallback>
                <p:oleObj name="SPW 6.0 Graph" r:id="rId3" imgW="5650992" imgH="4233672" progId="">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3.2 million per year and log-</a:t>
            </a:r>
            <a:r>
              <a:rPr lang="en-US" dirty="0" err="1"/>
              <a:t>sd</a:t>
            </a:r>
            <a:r>
              <a:rPr lang="en-US" dirty="0"/>
              <a:t> of 0.5.</a:t>
            </a:r>
          </a:p>
          <a:p>
            <a:r>
              <a:rPr lang="en-US"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allowable commercial harvest of females: 210,000 females harvested per year</a:t>
            </a:r>
          </a:p>
          <a:p>
            <a:pPr marL="514350" indent="-514350">
              <a:buFont typeface="+mj-lt"/>
              <a:buAutoNum type="arabicPeriod"/>
            </a:pPr>
            <a:r>
              <a:rPr lang="en-US" dirty="0"/>
              <a:t>Run the model with 2 million females harvested each year</a:t>
            </a:r>
          </a:p>
          <a:p>
            <a:pPr marL="514350" indent="-514350">
              <a:buFont typeface="+mj-lt"/>
              <a:buAutoNum type="arabicPeriod"/>
            </a:pPr>
            <a:r>
              <a:rPr lang="en-US" dirty="0"/>
              <a:t>Return female harvest to 210,000 females per year. What is the minimum mean-log recruitment value that allows female abundance to remain above 6 million over the next 50 years? </a:t>
            </a:r>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p>
          <a:p>
            <a:pPr marL="514350" indent="-514350">
              <a:buFont typeface="+mj-lt"/>
              <a:buAutoNum type="arabicPeriod"/>
            </a:pPr>
            <a:endParaRPr lang="en-US" dirty="0"/>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9594</TotalTime>
  <Words>2511</Words>
  <Application>Microsoft Office PowerPoint</Application>
  <PresentationFormat>Widescreen</PresentationFormat>
  <Paragraphs>386</Paragraphs>
  <Slides>68</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5" baseType="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Kevin Shoemaker</cp:lastModifiedBy>
  <cp:revision>428</cp:revision>
  <dcterms:created xsi:type="dcterms:W3CDTF">2016-09-20T20:11:05Z</dcterms:created>
  <dcterms:modified xsi:type="dcterms:W3CDTF">2023-03-28T05:13:54Z</dcterms:modified>
</cp:coreProperties>
</file>